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5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939A-8106-4CE3-AA37-3B8141D6E2DC}" type="datetimeFigureOut">
              <a:rPr lang="lt-LT" smtClean="0"/>
              <a:t>2017-12-21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9915-DAE7-4B9C-9EEA-22BEB9EF58E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2508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939A-8106-4CE3-AA37-3B8141D6E2DC}" type="datetimeFigureOut">
              <a:rPr lang="lt-LT" smtClean="0"/>
              <a:t>2017-12-21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9915-DAE7-4B9C-9EEA-22BEB9EF58E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0423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939A-8106-4CE3-AA37-3B8141D6E2DC}" type="datetimeFigureOut">
              <a:rPr lang="lt-LT" smtClean="0"/>
              <a:t>2017-12-21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9915-DAE7-4B9C-9EEA-22BEB9EF58E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7794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939A-8106-4CE3-AA37-3B8141D6E2DC}" type="datetimeFigureOut">
              <a:rPr lang="lt-LT" smtClean="0"/>
              <a:t>2017-12-21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9915-DAE7-4B9C-9EEA-22BEB9EF58E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6493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939A-8106-4CE3-AA37-3B8141D6E2DC}" type="datetimeFigureOut">
              <a:rPr lang="lt-LT" smtClean="0"/>
              <a:t>2017-12-21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9915-DAE7-4B9C-9EEA-22BEB9EF58E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6419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939A-8106-4CE3-AA37-3B8141D6E2DC}" type="datetimeFigureOut">
              <a:rPr lang="lt-LT" smtClean="0"/>
              <a:t>2017-12-21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9915-DAE7-4B9C-9EEA-22BEB9EF58E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57233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939A-8106-4CE3-AA37-3B8141D6E2DC}" type="datetimeFigureOut">
              <a:rPr lang="lt-LT" smtClean="0"/>
              <a:t>2017-12-21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9915-DAE7-4B9C-9EEA-22BEB9EF58E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503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939A-8106-4CE3-AA37-3B8141D6E2DC}" type="datetimeFigureOut">
              <a:rPr lang="lt-LT" smtClean="0"/>
              <a:t>2017-12-21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9915-DAE7-4B9C-9EEA-22BEB9EF58E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658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939A-8106-4CE3-AA37-3B8141D6E2DC}" type="datetimeFigureOut">
              <a:rPr lang="lt-LT" smtClean="0"/>
              <a:t>2017-12-21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9915-DAE7-4B9C-9EEA-22BEB9EF58E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3894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939A-8106-4CE3-AA37-3B8141D6E2DC}" type="datetimeFigureOut">
              <a:rPr lang="lt-LT" smtClean="0"/>
              <a:t>2017-12-21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9915-DAE7-4B9C-9EEA-22BEB9EF58E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4927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939A-8106-4CE3-AA37-3B8141D6E2DC}" type="datetimeFigureOut">
              <a:rPr lang="lt-LT" smtClean="0"/>
              <a:t>2017-12-21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9915-DAE7-4B9C-9EEA-22BEB9EF58E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4410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4939A-8106-4CE3-AA37-3B8141D6E2DC}" type="datetimeFigureOut">
              <a:rPr lang="lt-LT" smtClean="0"/>
              <a:t>2017-12-21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49915-DAE7-4B9C-9EEA-22BEB9EF58E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2894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48" y="-120316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Ovalas 9"/>
          <p:cNvSpPr/>
          <p:nvPr/>
        </p:nvSpPr>
        <p:spPr>
          <a:xfrm>
            <a:off x="96251" y="2753227"/>
            <a:ext cx="4235115" cy="391427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dirty="0"/>
              <a:t> </a:t>
            </a:r>
          </a:p>
          <a:p>
            <a:pPr algn="ctr"/>
            <a:r>
              <a:rPr lang="lt-LT" b="1" dirty="0">
                <a:solidFill>
                  <a:srgbClr val="002060"/>
                </a:solidFill>
              </a:rPr>
              <a:t>Kai namuose pakvimpa eglės šakos</a:t>
            </a:r>
          </a:p>
          <a:p>
            <a:pPr algn="ctr"/>
            <a:r>
              <a:rPr lang="lt-LT" b="1" dirty="0">
                <a:solidFill>
                  <a:srgbClr val="002060"/>
                </a:solidFill>
              </a:rPr>
              <a:t>Ir baltą tylą papuošia </a:t>
            </a:r>
            <a:r>
              <a:rPr lang="lt-LT" b="1" dirty="0" smtClean="0">
                <a:solidFill>
                  <a:srgbClr val="002060"/>
                </a:solidFill>
              </a:rPr>
              <a:t>laukimas,</a:t>
            </a:r>
            <a:endParaRPr lang="lt-LT" b="1" dirty="0">
              <a:solidFill>
                <a:srgbClr val="002060"/>
              </a:solidFill>
            </a:endParaRPr>
          </a:p>
          <a:p>
            <a:pPr algn="ctr"/>
            <a:r>
              <a:rPr lang="lt-LT" b="1" dirty="0">
                <a:solidFill>
                  <a:srgbClr val="002060"/>
                </a:solidFill>
              </a:rPr>
              <a:t>Sušyla širdys prie Kalėdų tako</a:t>
            </a:r>
          </a:p>
          <a:p>
            <a:pPr algn="ctr"/>
            <a:r>
              <a:rPr lang="lt-LT" b="1" dirty="0">
                <a:solidFill>
                  <a:srgbClr val="002060"/>
                </a:solidFill>
              </a:rPr>
              <a:t>Ir meile, šiluma, džiaugsmu </a:t>
            </a:r>
            <a:r>
              <a:rPr lang="lt-LT" b="1" dirty="0" err="1">
                <a:solidFill>
                  <a:srgbClr val="002060"/>
                </a:solidFill>
              </a:rPr>
              <a:t>dalinas</a:t>
            </a:r>
            <a:r>
              <a:rPr lang="lt-LT" b="1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lt-LT" sz="900" b="1" dirty="0" smtClean="0">
              <a:solidFill>
                <a:srgbClr val="002060"/>
              </a:solidFill>
            </a:endParaRPr>
          </a:p>
          <a:p>
            <a:pPr algn="ctr"/>
            <a:r>
              <a:rPr lang="lt-LT" b="1" dirty="0" smtClean="0">
                <a:solidFill>
                  <a:srgbClr val="002060"/>
                </a:solidFill>
              </a:rPr>
              <a:t>Ramių</a:t>
            </a:r>
            <a:r>
              <a:rPr lang="lt-LT" b="1" dirty="0">
                <a:solidFill>
                  <a:srgbClr val="002060"/>
                </a:solidFill>
              </a:rPr>
              <a:t> </a:t>
            </a:r>
            <a:r>
              <a:rPr lang="lt-LT" b="1" dirty="0" smtClean="0">
                <a:solidFill>
                  <a:srgbClr val="002060"/>
                </a:solidFill>
              </a:rPr>
              <a:t>ir</a:t>
            </a:r>
            <a:r>
              <a:rPr lang="lt-LT" b="1" dirty="0" smtClean="0">
                <a:solidFill>
                  <a:srgbClr val="002060"/>
                </a:solidFill>
              </a:rPr>
              <a:t> </a:t>
            </a:r>
            <a:r>
              <a:rPr lang="lt-LT" b="1" dirty="0">
                <a:solidFill>
                  <a:srgbClr val="002060"/>
                </a:solidFill>
              </a:rPr>
              <a:t>jaukių </a:t>
            </a:r>
            <a:r>
              <a:rPr lang="lt-LT" b="1" smtClean="0">
                <a:solidFill>
                  <a:srgbClr val="002060"/>
                </a:solidFill>
              </a:rPr>
              <a:t>švenčių</a:t>
            </a:r>
            <a:r>
              <a:rPr lang="lt-LT" b="1">
                <a:solidFill>
                  <a:srgbClr val="002060"/>
                </a:solidFill>
              </a:rPr>
              <a:t> </a:t>
            </a:r>
            <a:r>
              <a:rPr lang="lt-LT" b="1" smtClean="0">
                <a:solidFill>
                  <a:srgbClr val="002060"/>
                </a:solidFill>
              </a:rPr>
              <a:t>linki</a:t>
            </a:r>
            <a:endParaRPr lang="lt-LT" b="1" dirty="0">
              <a:solidFill>
                <a:srgbClr val="002060"/>
              </a:solidFill>
            </a:endParaRPr>
          </a:p>
          <a:p>
            <a:pPr algn="ctr"/>
            <a:r>
              <a:rPr lang="lt-LT" b="1" dirty="0" smtClean="0">
                <a:solidFill>
                  <a:srgbClr val="002060"/>
                </a:solidFill>
              </a:rPr>
              <a:t>Vilniaus Trakų Vokės </a:t>
            </a:r>
            <a:r>
              <a:rPr lang="lt-LT" b="1" dirty="0" smtClean="0">
                <a:solidFill>
                  <a:srgbClr val="002060"/>
                </a:solidFill>
              </a:rPr>
              <a:t>vaikų darželio </a:t>
            </a:r>
            <a:r>
              <a:rPr lang="lt-LT" b="1" dirty="0" smtClean="0">
                <a:solidFill>
                  <a:srgbClr val="002060"/>
                </a:solidFill>
              </a:rPr>
              <a:t>bendruomenė</a:t>
            </a:r>
            <a:endParaRPr lang="lt-LT" b="1" dirty="0">
              <a:solidFill>
                <a:srgbClr val="002060"/>
              </a:solidFill>
            </a:endParaRPr>
          </a:p>
          <a:p>
            <a:r>
              <a:rPr lang="lt-LT" dirty="0"/>
              <a:t> </a:t>
            </a:r>
          </a:p>
        </p:txBody>
      </p:sp>
      <p:sp>
        <p:nvSpPr>
          <p:cNvPr id="18" name="Struktūrinė schema: saugomi duomenys 17"/>
          <p:cNvSpPr/>
          <p:nvPr/>
        </p:nvSpPr>
        <p:spPr>
          <a:xfrm rot="5400000">
            <a:off x="2011274" y="2275477"/>
            <a:ext cx="405064" cy="686798"/>
          </a:xfrm>
          <a:prstGeom prst="flowChartOnlineStorage">
            <a:avLst/>
          </a:prstGeom>
          <a:blipFill>
            <a:blip r:embed="rId3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3" name="Laisva forma 32"/>
          <p:cNvSpPr/>
          <p:nvPr/>
        </p:nvSpPr>
        <p:spPr>
          <a:xfrm>
            <a:off x="2041354" y="1927060"/>
            <a:ext cx="344905" cy="489284"/>
          </a:xfrm>
          <a:custGeom>
            <a:avLst/>
            <a:gdLst>
              <a:gd name="connsiteX0" fmla="*/ 88232 w 344905"/>
              <a:gd name="connsiteY0" fmla="*/ 481263 h 489284"/>
              <a:gd name="connsiteX1" fmla="*/ 56147 w 344905"/>
              <a:gd name="connsiteY1" fmla="*/ 433137 h 489284"/>
              <a:gd name="connsiteX2" fmla="*/ 48126 w 344905"/>
              <a:gd name="connsiteY2" fmla="*/ 409074 h 489284"/>
              <a:gd name="connsiteX3" fmla="*/ 24063 w 344905"/>
              <a:gd name="connsiteY3" fmla="*/ 385011 h 489284"/>
              <a:gd name="connsiteX4" fmla="*/ 8021 w 344905"/>
              <a:gd name="connsiteY4" fmla="*/ 336884 h 489284"/>
              <a:gd name="connsiteX5" fmla="*/ 0 w 344905"/>
              <a:gd name="connsiteY5" fmla="*/ 312821 h 489284"/>
              <a:gd name="connsiteX6" fmla="*/ 8021 w 344905"/>
              <a:gd name="connsiteY6" fmla="*/ 112295 h 489284"/>
              <a:gd name="connsiteX7" fmla="*/ 64168 w 344905"/>
              <a:gd name="connsiteY7" fmla="*/ 24063 h 489284"/>
              <a:gd name="connsiteX8" fmla="*/ 152400 w 344905"/>
              <a:gd name="connsiteY8" fmla="*/ 0 h 489284"/>
              <a:gd name="connsiteX9" fmla="*/ 232611 w 344905"/>
              <a:gd name="connsiteY9" fmla="*/ 8021 h 489284"/>
              <a:gd name="connsiteX10" fmla="*/ 256674 w 344905"/>
              <a:gd name="connsiteY10" fmla="*/ 24063 h 489284"/>
              <a:gd name="connsiteX11" fmla="*/ 288758 w 344905"/>
              <a:gd name="connsiteY11" fmla="*/ 40105 h 489284"/>
              <a:gd name="connsiteX12" fmla="*/ 320842 w 344905"/>
              <a:gd name="connsiteY12" fmla="*/ 80211 h 489284"/>
              <a:gd name="connsiteX13" fmla="*/ 328863 w 344905"/>
              <a:gd name="connsiteY13" fmla="*/ 104274 h 489284"/>
              <a:gd name="connsiteX14" fmla="*/ 344905 w 344905"/>
              <a:gd name="connsiteY14" fmla="*/ 144379 h 489284"/>
              <a:gd name="connsiteX15" fmla="*/ 336884 w 344905"/>
              <a:gd name="connsiteY15" fmla="*/ 296779 h 489284"/>
              <a:gd name="connsiteX16" fmla="*/ 320842 w 344905"/>
              <a:gd name="connsiteY16" fmla="*/ 320842 h 489284"/>
              <a:gd name="connsiteX17" fmla="*/ 256674 w 344905"/>
              <a:gd name="connsiteY17" fmla="*/ 376990 h 489284"/>
              <a:gd name="connsiteX18" fmla="*/ 232611 w 344905"/>
              <a:gd name="connsiteY18" fmla="*/ 385011 h 489284"/>
              <a:gd name="connsiteX19" fmla="*/ 192505 w 344905"/>
              <a:gd name="connsiteY19" fmla="*/ 425116 h 489284"/>
              <a:gd name="connsiteX20" fmla="*/ 176463 w 344905"/>
              <a:gd name="connsiteY20" fmla="*/ 449179 h 489284"/>
              <a:gd name="connsiteX21" fmla="*/ 168442 w 344905"/>
              <a:gd name="connsiteY21" fmla="*/ 473242 h 489284"/>
              <a:gd name="connsiteX22" fmla="*/ 152400 w 344905"/>
              <a:gd name="connsiteY22" fmla="*/ 489284 h 48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44905" h="489284">
                <a:moveTo>
                  <a:pt x="88232" y="481263"/>
                </a:moveTo>
                <a:cubicBezTo>
                  <a:pt x="77537" y="465221"/>
                  <a:pt x="65511" y="449991"/>
                  <a:pt x="56147" y="433137"/>
                </a:cubicBezTo>
                <a:cubicBezTo>
                  <a:pt x="52041" y="425746"/>
                  <a:pt x="52816" y="416109"/>
                  <a:pt x="48126" y="409074"/>
                </a:cubicBezTo>
                <a:cubicBezTo>
                  <a:pt x="41834" y="399636"/>
                  <a:pt x="32084" y="393032"/>
                  <a:pt x="24063" y="385011"/>
                </a:cubicBezTo>
                <a:lnTo>
                  <a:pt x="8021" y="336884"/>
                </a:lnTo>
                <a:lnTo>
                  <a:pt x="0" y="312821"/>
                </a:lnTo>
                <a:cubicBezTo>
                  <a:pt x="2674" y="245979"/>
                  <a:pt x="1577" y="178879"/>
                  <a:pt x="8021" y="112295"/>
                </a:cubicBezTo>
                <a:cubicBezTo>
                  <a:pt x="10789" y="83696"/>
                  <a:pt x="33632" y="34241"/>
                  <a:pt x="64168" y="24063"/>
                </a:cubicBezTo>
                <a:cubicBezTo>
                  <a:pt x="109148" y="9070"/>
                  <a:pt x="80029" y="18093"/>
                  <a:pt x="152400" y="0"/>
                </a:cubicBezTo>
                <a:cubicBezTo>
                  <a:pt x="179137" y="2674"/>
                  <a:pt x="206429" y="1979"/>
                  <a:pt x="232611" y="8021"/>
                </a:cubicBezTo>
                <a:cubicBezTo>
                  <a:pt x="242004" y="10189"/>
                  <a:pt x="248304" y="19280"/>
                  <a:pt x="256674" y="24063"/>
                </a:cubicBezTo>
                <a:cubicBezTo>
                  <a:pt x="267056" y="29995"/>
                  <a:pt x="278063" y="34758"/>
                  <a:pt x="288758" y="40105"/>
                </a:cubicBezTo>
                <a:cubicBezTo>
                  <a:pt x="303678" y="55026"/>
                  <a:pt x="310724" y="59975"/>
                  <a:pt x="320842" y="80211"/>
                </a:cubicBezTo>
                <a:cubicBezTo>
                  <a:pt x="324623" y="87773"/>
                  <a:pt x="325894" y="96357"/>
                  <a:pt x="328863" y="104274"/>
                </a:cubicBezTo>
                <a:cubicBezTo>
                  <a:pt x="333919" y="117755"/>
                  <a:pt x="339558" y="131011"/>
                  <a:pt x="344905" y="144379"/>
                </a:cubicBezTo>
                <a:cubicBezTo>
                  <a:pt x="342231" y="195179"/>
                  <a:pt x="343757" y="246375"/>
                  <a:pt x="336884" y="296779"/>
                </a:cubicBezTo>
                <a:cubicBezTo>
                  <a:pt x="335582" y="306331"/>
                  <a:pt x="327190" y="313587"/>
                  <a:pt x="320842" y="320842"/>
                </a:cubicBezTo>
                <a:cubicBezTo>
                  <a:pt x="304579" y="339428"/>
                  <a:pt x="280835" y="364910"/>
                  <a:pt x="256674" y="376990"/>
                </a:cubicBezTo>
                <a:cubicBezTo>
                  <a:pt x="249112" y="380771"/>
                  <a:pt x="240632" y="382337"/>
                  <a:pt x="232611" y="385011"/>
                </a:cubicBezTo>
                <a:cubicBezTo>
                  <a:pt x="219242" y="398379"/>
                  <a:pt x="202992" y="409385"/>
                  <a:pt x="192505" y="425116"/>
                </a:cubicBezTo>
                <a:cubicBezTo>
                  <a:pt x="187158" y="433137"/>
                  <a:pt x="180774" y="440557"/>
                  <a:pt x="176463" y="449179"/>
                </a:cubicBezTo>
                <a:cubicBezTo>
                  <a:pt x="172682" y="456741"/>
                  <a:pt x="172792" y="465992"/>
                  <a:pt x="168442" y="473242"/>
                </a:cubicBezTo>
                <a:cubicBezTo>
                  <a:pt x="164551" y="479727"/>
                  <a:pt x="157747" y="483937"/>
                  <a:pt x="152400" y="48928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17622701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0</Words>
  <Application>Microsoft Office PowerPoint</Application>
  <PresentationFormat>Plačiaekranė</PresentationFormat>
  <Paragraphs>9</Paragraphs>
  <Slides>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„Office“ tema</vt:lpstr>
      <vt:lpstr>„PowerPoint“ pateiktis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User</dc:creator>
  <cp:lastModifiedBy>User</cp:lastModifiedBy>
  <cp:revision>5</cp:revision>
  <dcterms:created xsi:type="dcterms:W3CDTF">2017-12-21T17:02:42Z</dcterms:created>
  <dcterms:modified xsi:type="dcterms:W3CDTF">2017-12-21T17:31:16Z</dcterms:modified>
</cp:coreProperties>
</file>